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3"/>
  </p:notesMasterIdLst>
  <p:sldIdLst>
    <p:sldId id="31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DD6DF9C-40B6-4834-9B8F-A88176C699F4}">
          <p14:sldIdLst/>
        </p14:section>
        <p14:section name="Раздел без заголовка" id="{BA756340-817C-45E9-88E4-4362906B9772}">
          <p14:sldIdLst>
            <p14:sldId id="31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01" initials="0" lastIdx="1" clrIdx="0">
    <p:extLst>
      <p:ext uri="{19B8F6BF-5375-455C-9EA6-DF929625EA0E}">
        <p15:presenceInfo xmlns:p15="http://schemas.microsoft.com/office/powerpoint/2012/main" xmlns="" userId="0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>
        <p:scale>
          <a:sx n="120" d="100"/>
          <a:sy n="120" d="100"/>
        </p:scale>
        <p:origin x="-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349CC-2570-49EA-8EA7-6FF3C0D0B3E8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02FDA-D308-472D-ACFF-0B6CC827C9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068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89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69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191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509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4800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713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105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964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485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24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12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02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07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579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021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87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042F-E01E-4818-A145-983CB6375AF9}" type="datetimeFigureOut">
              <a:rPr lang="ru-RU" smtClean="0"/>
              <a:t>08.06.2022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204AB1-CB2B-4D7C-996A-B9E7B6216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53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  <p:sldLayoutId id="2147483987" r:id="rId12"/>
    <p:sldLayoutId id="2147483988" r:id="rId13"/>
    <p:sldLayoutId id="2147483989" r:id="rId14"/>
    <p:sldLayoutId id="2147483990" r:id="rId15"/>
    <p:sldLayoutId id="21474839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3908C4-E403-4A71-928F-AE796E277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67629"/>
            <a:ext cx="10817980" cy="166277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«Доступная среда» для маломобильных групп населения МБДОУ </a:t>
            </a:r>
            <a:r>
              <a:rPr lang="ru-RU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293.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6">
            <a:extLst>
              <a:ext uri="{FF2B5EF4-FFF2-40B4-BE49-F238E27FC236}">
                <a16:creationId xmlns:a16="http://schemas.microsoft.com/office/drawing/2014/main" xmlns="" id="{3CF3438A-511A-4289-807D-48530D1A01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55315" y="2160588"/>
            <a:ext cx="2775770" cy="3200400"/>
          </a:xfrm>
        </p:spPr>
      </p:pic>
      <p:pic>
        <p:nvPicPr>
          <p:cNvPr id="5" name="Рисунок 6">
            <a:extLst>
              <a:ext uri="{FF2B5EF4-FFF2-40B4-BE49-F238E27FC236}">
                <a16:creationId xmlns:a16="http://schemas.microsoft.com/office/drawing/2014/main" xmlns="" id="{72641B14-F225-4EA4-9080-064189C0D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690" y="2133147"/>
            <a:ext cx="2561771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10">
            <a:extLst>
              <a:ext uri="{FF2B5EF4-FFF2-40B4-BE49-F238E27FC236}">
                <a16:creationId xmlns:a16="http://schemas.microsoft.com/office/drawing/2014/main" xmlns="" id="{2B02E244-6D0B-47C1-9A47-391EB3300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36" y="2160588"/>
            <a:ext cx="23368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12">
            <a:extLst>
              <a:ext uri="{FF2B5EF4-FFF2-40B4-BE49-F238E27FC236}">
                <a16:creationId xmlns:a16="http://schemas.microsoft.com/office/drawing/2014/main" xmlns="" id="{2AF0BBA5-A312-4B74-ADCD-D0AC039D7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882" y="2160588"/>
            <a:ext cx="2664796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709549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6620</TotalTime>
  <Words>14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Реализация проекта «Доступная среда» для маломобильных групп населения МБДОУ № 293.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001</cp:lastModifiedBy>
  <cp:revision>276</cp:revision>
  <dcterms:created xsi:type="dcterms:W3CDTF">2018-01-11T09:04:57Z</dcterms:created>
  <dcterms:modified xsi:type="dcterms:W3CDTF">2022-06-08T12:32:26Z</dcterms:modified>
</cp:coreProperties>
</file>